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8E839E-2D1A-B4BF-1D88-0E198C828D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90051E0-E901-3653-156B-1C06C55A8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FE40CC-0205-FA18-D4C4-E12DD51D2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B9D10-91B2-4DB0-BBF4-527CFF8346EB}" type="datetimeFigureOut">
              <a:rPr lang="pt-BR" smtClean="0"/>
              <a:t>18/07/2022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2A6292-795A-F196-596E-5A0316A43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B3154C7-E0D0-F20A-E733-D78DF0970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FE742-AB76-4011-A0CF-6AC3DBF6FB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7793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9A8AB2-54DA-335F-5E09-C69C41E59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E77A461-2C9E-EF86-DD4D-4348109DD5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B8CF64-9975-E5E3-8AF1-C9E7C4DCF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B9D10-91B2-4DB0-BBF4-527CFF8346EB}" type="datetimeFigureOut">
              <a:rPr lang="pt-BR" smtClean="0"/>
              <a:t>18/07/2022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962F990-FD28-A208-98B7-EB79DF1B2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86D7772-06E8-550F-0996-24BF01C7F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FE742-AB76-4011-A0CF-6AC3DBF6FB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3416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FA6C0F0-2DB4-2BDD-7CBA-92180682BD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1CA0BD4-0AC9-3C63-1951-8BF49C02B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23AD23-2ADE-3616-E60C-E3BA5FFFD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B9D10-91B2-4DB0-BBF4-527CFF8346EB}" type="datetimeFigureOut">
              <a:rPr lang="pt-BR" smtClean="0"/>
              <a:t>18/07/2022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3D967A5-3D80-4798-E0EF-6C85A0072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9056A3-31B3-ED38-AC95-8A5C8D99C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FE742-AB76-4011-A0CF-6AC3DBF6FB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8193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60DD80-2384-A9C0-8FA4-648D4CB0D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638933-D934-4384-57D3-CAA92898D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2D4EBA-A2A7-4F53-635D-9F0E150E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B9D10-91B2-4DB0-BBF4-527CFF8346EB}" type="datetimeFigureOut">
              <a:rPr lang="pt-BR" smtClean="0"/>
              <a:t>18/07/2022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3DE985E-DF9E-A476-F932-0C4D223E6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BB210CC-0A3C-CF18-1521-F6F3BBF0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FE742-AB76-4011-A0CF-6AC3DBF6FB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853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9FFB06-CA92-89EF-80EB-B075D37A5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9BC0AB-7FCC-E709-F7EA-E4EF569C6D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52FE71D-8683-9675-CE6B-7651CF380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B9D10-91B2-4DB0-BBF4-527CFF8346EB}" type="datetimeFigureOut">
              <a:rPr lang="pt-BR" smtClean="0"/>
              <a:t>18/07/2022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2F36E8-8687-9AD1-E884-AA0621F72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83748EC-16B7-65D2-FC02-AAF37B2CB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FE742-AB76-4011-A0CF-6AC3DBF6FB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6324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B8112C-F521-E843-CDBD-29BE1BE8B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0CD7C7-3A94-2BEF-20D9-251445DDB8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03FD0E-A600-4A3A-4764-84E68C1D83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2151117-8135-8899-FAB7-C759D623E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B9D10-91B2-4DB0-BBF4-527CFF8346EB}" type="datetimeFigureOut">
              <a:rPr lang="pt-BR" smtClean="0"/>
              <a:t>18/07/2022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974E8B-CE06-3F80-16AC-5D8933757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5CF204A-C109-4922-3EC3-79AE8C344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FE742-AB76-4011-A0CF-6AC3DBF6FB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7676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16AD7-8905-CAD4-76DB-ED586B249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353C203-5958-ADA6-8711-B9C1384808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F595242-4B28-2AC8-DC4F-6D44615010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C761185-505D-D235-F0F8-34E5A240DA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C67F5C6-413D-36DD-EE52-C6553AB25F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428DFB3-3094-1BEF-4AD6-EBB0AF5E6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B9D10-91B2-4DB0-BBF4-527CFF8346EB}" type="datetimeFigureOut">
              <a:rPr lang="pt-BR" smtClean="0"/>
              <a:t>18/07/2022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D9960EE-66FE-A5F3-D800-B1316568B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7662F22-76C0-6E56-C380-FEC866D04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FE742-AB76-4011-A0CF-6AC3DBF6FB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7656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6F899-4ECF-AFEB-A713-ACC3B033E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F0232BA-BBE4-E603-7AB5-797E5EBE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B9D10-91B2-4DB0-BBF4-527CFF8346EB}" type="datetimeFigureOut">
              <a:rPr lang="pt-BR" smtClean="0"/>
              <a:t>18/07/2022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C87818B-7B77-B320-5385-A512B421D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7DA58B5-DE9D-7DDD-4A45-EC0C434DA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FE742-AB76-4011-A0CF-6AC3DBF6FB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3589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844095F-6656-776E-AAA1-D2F5DB9A7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B9D10-91B2-4DB0-BBF4-527CFF8346EB}" type="datetimeFigureOut">
              <a:rPr lang="pt-BR" smtClean="0"/>
              <a:t>18/07/2022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9346837-312B-312F-E6BD-3AAA1DAF2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7DFCC15-790E-EC99-364E-B2770661A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FE742-AB76-4011-A0CF-6AC3DBF6FB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6578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CF13A5-11F6-57F3-9DBF-76A2C9D95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D0473E-5230-83A5-774D-56A315CC2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5C41BC8-F648-2385-6B7E-AEBD61DEF0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DCE8443-B1CA-F997-8F7B-5D0C4730E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B9D10-91B2-4DB0-BBF4-527CFF8346EB}" type="datetimeFigureOut">
              <a:rPr lang="pt-BR" smtClean="0"/>
              <a:t>18/07/2022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7ED611D-4AD0-E792-2AD6-BA0913F3A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728239E-079E-A943-3C99-ED7C43E3C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FE742-AB76-4011-A0CF-6AC3DBF6FB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6507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2D8D45-6D2E-1612-33CF-3E01DC8C9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5CF8B58-F934-8AB6-6690-582EE7DA05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8FB08D8-93B4-88C9-92B9-2CAB9CFD95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9B6A6D2-533B-A2BB-1A9F-3405B7449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B9D10-91B2-4DB0-BBF4-527CFF8346EB}" type="datetimeFigureOut">
              <a:rPr lang="pt-BR" smtClean="0"/>
              <a:t>18/07/2022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7FB78B2-0E32-ABAA-2702-6F32949FC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45A7080-2280-5ADD-CD0D-5CB5BBA05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FE742-AB76-4011-A0CF-6AC3DBF6FB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0348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79CC1C6-0092-17D0-4A23-40C136FB2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9FECBA6-69C0-1C4F-25E7-CBCC09BE2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5CDF867-9A5B-DA77-A01E-C3DFAB7E66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B9D10-91B2-4DB0-BBF4-527CFF8346EB}" type="datetimeFigureOut">
              <a:rPr lang="pt-BR" smtClean="0"/>
              <a:t>18/07/2022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37AAA7-ED68-BF8D-A2C1-782CAF914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39DDE18-C306-E02C-3509-7A7F95191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BFE742-AB76-4011-A0CF-6AC3DBF6FB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9662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CC8F734-3927-1DA4-BC81-53D661A67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3" y="599680"/>
            <a:ext cx="12060333" cy="56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57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9C7F1B5-A117-29DF-35E8-FB610DD0B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97" y="242443"/>
            <a:ext cx="11507806" cy="637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06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6C57A60-69A9-082F-6540-BFA2FEB89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44" y="185285"/>
            <a:ext cx="11545911" cy="648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37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BBC6F65-BE14-7E0E-25F3-22BC00A1C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55" y="1056944"/>
            <a:ext cx="11393490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510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AF65949-CFB2-1B03-48B8-C4226FC33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323416"/>
            <a:ext cx="8916644" cy="621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22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DEFD325-A02B-75F9-CE99-E8E1DB0BD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72" y="32863"/>
            <a:ext cx="9897856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883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B033C49-5AA5-2547-806B-4B60A0189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65" y="799733"/>
            <a:ext cx="11422069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26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2308E60-1F9C-E9B8-84DD-32479614B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66" y="528232"/>
            <a:ext cx="10155067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58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F32A187-F8E2-4468-7ACE-412611D29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50" y="94784"/>
            <a:ext cx="10926700" cy="666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175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094B1F1-A741-E608-FF0D-1DBE9A1AE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19" y="228153"/>
            <a:ext cx="9754961" cy="6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56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5E81E64-48B6-31D4-A5CF-7973A6CE1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54" y="47153"/>
            <a:ext cx="11755491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3873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Vinicius</dc:creator>
  <cp:lastModifiedBy>Vinicius</cp:lastModifiedBy>
  <cp:revision>2</cp:revision>
  <dcterms:created xsi:type="dcterms:W3CDTF">2022-07-08T21:53:32Z</dcterms:created>
  <dcterms:modified xsi:type="dcterms:W3CDTF">2022-07-19T01:01:05Z</dcterms:modified>
</cp:coreProperties>
</file>